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3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9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95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L_Enterprise_red_rgb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r="-2914"/>
          <a:stretch>
            <a:fillRect/>
          </a:stretch>
        </p:blipFill>
        <p:spPr bwMode="auto">
          <a:xfrm>
            <a:off x="2" y="338138"/>
            <a:ext cx="3890433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 userDrawn="1"/>
        </p:nvSpPr>
        <p:spPr bwMode="auto">
          <a:xfrm>
            <a:off x="10132186" y="6423028"/>
            <a:ext cx="180369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</a:rPr>
              <a:t>© 2012 Underwriters Laboratories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074" y="2534248"/>
            <a:ext cx="7407859" cy="1399032"/>
          </a:xfrm>
        </p:spPr>
        <p:txBody>
          <a:bodyPr/>
          <a:lstStyle>
            <a:lvl1pPr algn="r">
              <a:defRPr sz="2250" b="1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074" y="3961120"/>
            <a:ext cx="7407859" cy="1773936"/>
          </a:xfrm>
        </p:spPr>
        <p:txBody>
          <a:bodyPr>
            <a:normAutofit/>
          </a:bodyPr>
          <a:lstStyle>
            <a:lvl1pPr marL="0" indent="0" algn="r">
              <a:buNone/>
              <a:defRPr sz="12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3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L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3" r="-3294"/>
          <a:stretch>
            <a:fillRect/>
          </a:stretch>
        </p:blipFill>
        <p:spPr bwMode="auto">
          <a:xfrm>
            <a:off x="0" y="336550"/>
            <a:ext cx="3913717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 userDrawn="1"/>
        </p:nvSpPr>
        <p:spPr bwMode="auto">
          <a:xfrm>
            <a:off x="10132186" y="6423028"/>
            <a:ext cx="180369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FFFFFF"/>
                </a:solidFill>
              </a:rPr>
              <a:t>© 2011 Underwriters Laboratories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074" y="2534248"/>
            <a:ext cx="7407859" cy="1399032"/>
          </a:xfrm>
        </p:spPr>
        <p:txBody>
          <a:bodyPr/>
          <a:lstStyle>
            <a:lvl1pPr algn="r">
              <a:defRPr sz="225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074" y="3961120"/>
            <a:ext cx="7407859" cy="1773936"/>
          </a:xfrm>
        </p:spPr>
        <p:txBody>
          <a:bodyPr>
            <a:normAutofit/>
          </a:bodyPr>
          <a:lstStyle>
            <a:lvl1pPr marL="0" indent="0" algn="r">
              <a:buNone/>
              <a:defRPr sz="12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40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L_Enterprise_red_rg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6"/>
          <a:stretch>
            <a:fillRect/>
          </a:stretch>
        </p:blipFill>
        <p:spPr bwMode="auto">
          <a:xfrm>
            <a:off x="8411635" y="328613"/>
            <a:ext cx="3780367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 userDrawn="1"/>
        </p:nvSpPr>
        <p:spPr bwMode="auto">
          <a:xfrm>
            <a:off x="609602" y="6423028"/>
            <a:ext cx="180369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58595B"/>
                </a:solidFill>
              </a:rPr>
              <a:t>© 2011 Underwriters Laboratories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2532888"/>
            <a:ext cx="7388353" cy="1399032"/>
          </a:xfrm>
        </p:spPr>
        <p:txBody>
          <a:bodyPr/>
          <a:lstStyle>
            <a:lvl1pPr algn="l">
              <a:defRPr sz="225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9352"/>
            <a:ext cx="7388352" cy="1773936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28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L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3"/>
          <a:stretch>
            <a:fillRect/>
          </a:stretch>
        </p:blipFill>
        <p:spPr bwMode="auto">
          <a:xfrm>
            <a:off x="8411635" y="328613"/>
            <a:ext cx="3780367" cy="33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 userDrawn="1"/>
        </p:nvSpPr>
        <p:spPr bwMode="auto">
          <a:xfrm>
            <a:off x="609602" y="6423028"/>
            <a:ext cx="180369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FFFFFF"/>
                </a:solidFill>
              </a:rPr>
              <a:t>© </a:t>
            </a:r>
            <a:r>
              <a:rPr lang="en-US" sz="750" dirty="0" smtClean="0">
                <a:solidFill>
                  <a:srgbClr val="FFFFFF"/>
                </a:solidFill>
              </a:rPr>
              <a:t>2014 Underwriters </a:t>
            </a:r>
            <a:r>
              <a:rPr lang="en-US" sz="750" dirty="0">
                <a:solidFill>
                  <a:srgbClr val="FFFFFF"/>
                </a:solidFill>
              </a:rPr>
              <a:t>Laboratories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2534248"/>
            <a:ext cx="7407859" cy="1399032"/>
          </a:xfrm>
        </p:spPr>
        <p:txBody>
          <a:bodyPr/>
          <a:lstStyle>
            <a:lvl1pPr algn="l">
              <a:defRPr sz="225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961120"/>
            <a:ext cx="7407859" cy="1773936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301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L_Enterprise_red_rg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259513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00070"/>
            <a:ext cx="10972800" cy="3426095"/>
          </a:xfrm>
        </p:spPr>
        <p:txBody>
          <a:bodyPr>
            <a:normAutofit/>
          </a:bodyPr>
          <a:lstStyle>
            <a:lvl1pPr>
              <a:defRPr sz="1950" b="1" cap="none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buFontTx/>
              <a:buNone/>
              <a:defRPr sz="1950" b="1" cap="none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buFontTx/>
              <a:buNone/>
              <a:defRPr sz="1950" b="1" cap="none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buFontTx/>
              <a:buNone/>
              <a:defRPr sz="1950" b="1" cap="none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950" b="1" cap="none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B8FD611D-2B15-4123-A6F3-82734BD22D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33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L_Enterprise_red_rg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68" y="328616"/>
            <a:ext cx="86571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770533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00070"/>
            <a:ext cx="10972800" cy="3426095"/>
          </a:xfrm>
        </p:spPr>
        <p:txBody>
          <a:bodyPr>
            <a:normAutofit/>
          </a:bodyPr>
          <a:lstStyle>
            <a:lvl1pPr>
              <a:defRPr sz="1950" b="1" cap="none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buFontTx/>
              <a:buNone/>
              <a:defRPr sz="1950" b="1" cap="none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buFontTx/>
              <a:buNone/>
              <a:defRPr sz="1950" b="1" cap="none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buFontTx/>
              <a:buNone/>
              <a:defRPr sz="1950" b="1" cap="none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950" b="1" cap="none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0727268" y="6378578"/>
            <a:ext cx="855133" cy="365125"/>
          </a:xfrm>
        </p:spPr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AF163008-291C-424F-A2F3-44EBA2CCA7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73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L_Enterprise_red_rg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259513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D4AB2E5-BBB3-43AF-8616-36CF33A3C4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79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L_Enterprise_red_rg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68" y="328616"/>
            <a:ext cx="86571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770533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09AE7086-ECBC-40C7-87CE-5B14D9AB69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03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988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L_Enterprise_red_rg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259513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91AD727-939B-43CB-B083-ECE2124556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27200" y="6386516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342900">
              <a:defRPr sz="750" dirty="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108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L_Enterprise_red_rg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68" y="328616"/>
            <a:ext cx="86571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 txBox="1">
            <a:spLocks/>
          </p:cNvSpPr>
          <p:nvPr userDrawn="1"/>
        </p:nvSpPr>
        <p:spPr bwMode="auto">
          <a:xfrm>
            <a:off x="5096933" y="6386516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525">
                <a:solidFill>
                  <a:srgbClr val="000000"/>
                </a:solidFill>
              </a:rPr>
              <a:t>Disclaimer goes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770533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ED8D99A1-1AE7-49F9-A20C-0DA3481A23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78578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342900">
              <a:defRPr sz="750" dirty="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352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ul_patter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532888"/>
            <a:ext cx="10645871" cy="1600200"/>
          </a:xfrm>
        </p:spPr>
        <p:txBody>
          <a:bodyPr/>
          <a:lstStyle>
            <a:lvl1pPr algn="l">
              <a:defRPr sz="225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2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UL_Enterprise_red_rg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259513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61B1A448-2703-4EBA-A5AC-A7A9EFB1A7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5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UL_Enterprise_red_rg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259513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4"/>
          <p:cNvSpPr txBox="1">
            <a:spLocks/>
          </p:cNvSpPr>
          <p:nvPr userDrawn="1"/>
        </p:nvSpPr>
        <p:spPr bwMode="auto">
          <a:xfrm>
            <a:off x="5909733" y="6386516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525">
                <a:solidFill>
                  <a:srgbClr val="000000"/>
                </a:solidFill>
              </a:rPr>
              <a:t>Disclaimer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56E07375-DE9F-4557-BED8-FA3231B069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27200" y="6386516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342900">
              <a:defRPr sz="750" dirty="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95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UL_Enterprise_red_rg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68" y="328616"/>
            <a:ext cx="86571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E5CBECD-FC64-4110-B853-5F72B9F7BE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723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UL_Enterprise_red_rg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68" y="328616"/>
            <a:ext cx="86571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4"/>
          <p:cNvSpPr txBox="1">
            <a:spLocks/>
          </p:cNvSpPr>
          <p:nvPr userDrawn="1"/>
        </p:nvSpPr>
        <p:spPr bwMode="auto">
          <a:xfrm>
            <a:off x="5096933" y="6386516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525">
                <a:solidFill>
                  <a:srgbClr val="000000"/>
                </a:solidFill>
              </a:rPr>
              <a:t>Disclaimer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0A0AE464-B67F-416C-8B26-B4F9B72459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78578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342900">
              <a:defRPr sz="750" dirty="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6964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UL_Enterprise_red_rg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259513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0C5A3410-E291-4C64-A164-177D2CF4E1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154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UL_Enterprise_red_rg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259513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4"/>
          <p:cNvSpPr txBox="1">
            <a:spLocks/>
          </p:cNvSpPr>
          <p:nvPr userDrawn="1"/>
        </p:nvSpPr>
        <p:spPr bwMode="auto">
          <a:xfrm>
            <a:off x="5909733" y="6386516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525">
                <a:solidFill>
                  <a:srgbClr val="000000"/>
                </a:solidFill>
              </a:rPr>
              <a:t>Disclaimer goes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5F533888-9B6E-4EE3-B54D-1FBECCB85E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27200" y="6386516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342900">
              <a:defRPr sz="750" dirty="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98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UL_Enterprise_red_rg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68" y="328616"/>
            <a:ext cx="86571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117667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8937D4A9-E5B2-4A63-9FDD-ED0F6A7714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6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13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UL_Enterprise_red_rg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68" y="328616"/>
            <a:ext cx="86571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4"/>
          <p:cNvSpPr txBox="1">
            <a:spLocks/>
          </p:cNvSpPr>
          <p:nvPr userDrawn="1"/>
        </p:nvSpPr>
        <p:spPr bwMode="auto">
          <a:xfrm>
            <a:off x="5096933" y="6386516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525">
                <a:solidFill>
                  <a:srgbClr val="000000"/>
                </a:solidFill>
              </a:rPr>
              <a:t>Disclaimer goes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117667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2F76DFAB-6F70-41D6-AA7F-DECFC3AF7A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78578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342900">
              <a:defRPr sz="750" dirty="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9506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UL_Enterprise_red_rg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259513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defRPr sz="1500"/>
            </a:lvl1pPr>
            <a:lvl2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•"/>
              <a:defRPr sz="1350"/>
            </a:lvl2pPr>
            <a:lvl3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3pPr>
            <a:lvl4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4pPr>
            <a:lvl5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>
            <a:noAutofit/>
          </a:bodyPr>
          <a:lstStyle>
            <a:lvl1pPr marL="0" indent="0">
              <a:spcBef>
                <a:spcPts val="900"/>
              </a:spcBef>
              <a:defRPr sz="1500"/>
            </a:lvl1pPr>
            <a:lvl2pPr>
              <a:spcBef>
                <a:spcPts val="900"/>
              </a:spcBef>
              <a:buFont typeface="Arial" pitchFamily="34" charset="0"/>
              <a:buChar char="•"/>
              <a:defRPr sz="1350"/>
            </a:lvl2pPr>
            <a:lvl3pPr>
              <a:spcBef>
                <a:spcPts val="900"/>
              </a:spcBef>
              <a:buFont typeface="Arial" pitchFamily="34" charset="0"/>
              <a:buChar char="‒"/>
              <a:defRPr sz="1200"/>
            </a:lvl3pPr>
            <a:lvl4pPr>
              <a:spcBef>
                <a:spcPts val="900"/>
              </a:spcBef>
              <a:buFont typeface="Arial" pitchFamily="34" charset="0"/>
              <a:buChar char="‒"/>
              <a:defRPr sz="1200"/>
            </a:lvl4pPr>
            <a:lvl5pPr>
              <a:spcBef>
                <a:spcPts val="900"/>
              </a:spcBef>
              <a:buFont typeface="Arial" pitchFamily="34" charset="0"/>
              <a:buChar char="‒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461E2E93-DFD9-4A41-A379-3CDCE20DFE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430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UL_Enterprise_red_rgb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259513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defRPr sz="1500"/>
            </a:lvl1pPr>
            <a:lvl2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•"/>
              <a:defRPr sz="1350"/>
            </a:lvl2pPr>
            <a:lvl3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3pPr>
            <a:lvl4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4pPr>
            <a:lvl5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>
            <a:noAutofit/>
          </a:bodyPr>
          <a:lstStyle>
            <a:lvl1pPr marL="0" indent="0">
              <a:spcBef>
                <a:spcPts val="900"/>
              </a:spcBef>
              <a:defRPr sz="1500"/>
            </a:lvl1pPr>
            <a:lvl2pPr>
              <a:spcBef>
                <a:spcPts val="900"/>
              </a:spcBef>
              <a:buFont typeface="Arial" pitchFamily="34" charset="0"/>
              <a:buChar char="•"/>
              <a:defRPr sz="1350"/>
            </a:lvl2pPr>
            <a:lvl3pPr>
              <a:spcBef>
                <a:spcPts val="900"/>
              </a:spcBef>
              <a:buFont typeface="Arial" pitchFamily="34" charset="0"/>
              <a:buChar char="‒"/>
              <a:defRPr sz="1200"/>
            </a:lvl3pPr>
            <a:lvl4pPr>
              <a:spcBef>
                <a:spcPts val="900"/>
              </a:spcBef>
              <a:buFont typeface="Arial" pitchFamily="34" charset="0"/>
              <a:buChar char="‒"/>
              <a:defRPr sz="1200"/>
            </a:lvl4pPr>
            <a:lvl5pPr>
              <a:spcBef>
                <a:spcPts val="900"/>
              </a:spcBef>
              <a:buFont typeface="Arial" pitchFamily="34" charset="0"/>
              <a:buChar char="‒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55551590-2DC6-496B-AF47-DA6739C4F9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27200" y="6386516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342900">
              <a:defRPr sz="750" dirty="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2910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L_Enterprise_red_rg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68" y="328616"/>
            <a:ext cx="86571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117667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defRPr sz="1500"/>
            </a:lvl1pPr>
            <a:lvl2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•"/>
              <a:defRPr sz="1350"/>
            </a:lvl2pPr>
            <a:lvl3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3pPr>
            <a:lvl4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4pPr>
            <a:lvl5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>
            <a:noAutofit/>
          </a:bodyPr>
          <a:lstStyle>
            <a:lvl1pPr marL="0" indent="0">
              <a:spcBef>
                <a:spcPts val="900"/>
              </a:spcBef>
              <a:defRPr sz="1500"/>
            </a:lvl1pPr>
            <a:lvl2pPr>
              <a:spcBef>
                <a:spcPts val="900"/>
              </a:spcBef>
              <a:buFont typeface="Arial" pitchFamily="34" charset="0"/>
              <a:buChar char="•"/>
              <a:defRPr sz="1350"/>
            </a:lvl2pPr>
            <a:lvl3pPr>
              <a:spcBef>
                <a:spcPts val="900"/>
              </a:spcBef>
              <a:buFont typeface="Arial" pitchFamily="34" charset="0"/>
              <a:buChar char="‒"/>
              <a:defRPr sz="1200"/>
            </a:lvl3pPr>
            <a:lvl4pPr>
              <a:spcBef>
                <a:spcPts val="900"/>
              </a:spcBef>
              <a:buFont typeface="Arial" pitchFamily="34" charset="0"/>
              <a:buChar char="‒"/>
              <a:defRPr sz="1200"/>
            </a:lvl4pPr>
            <a:lvl5pPr>
              <a:spcBef>
                <a:spcPts val="900"/>
              </a:spcBef>
              <a:buFont typeface="Arial" pitchFamily="34" charset="0"/>
              <a:buChar char="‒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6B1BAE4C-0377-47C9-933A-AAC1974CE5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906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L_Enterprise_red_rg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68" y="328616"/>
            <a:ext cx="86571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/>
          <p:cNvSpPr txBox="1">
            <a:spLocks/>
          </p:cNvSpPr>
          <p:nvPr userDrawn="1"/>
        </p:nvSpPr>
        <p:spPr bwMode="auto">
          <a:xfrm>
            <a:off x="5096933" y="6386516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525">
                <a:solidFill>
                  <a:srgbClr val="000000"/>
                </a:solidFill>
              </a:rPr>
              <a:t>Disclaimer goes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117667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defRPr sz="1500"/>
            </a:lvl1pPr>
            <a:lvl2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•"/>
              <a:defRPr sz="1350"/>
            </a:lvl2pPr>
            <a:lvl3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3pPr>
            <a:lvl4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4pPr>
            <a:lvl5pPr>
              <a:lnSpc>
                <a:spcPct val="100000"/>
              </a:lnSpc>
              <a:spcBef>
                <a:spcPts val="900"/>
              </a:spcBef>
              <a:buFont typeface="Arial" pitchFamily="34" charset="0"/>
              <a:buChar char="−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>
            <a:noAutofit/>
          </a:bodyPr>
          <a:lstStyle>
            <a:lvl1pPr marL="0" indent="0">
              <a:spcBef>
                <a:spcPts val="900"/>
              </a:spcBef>
              <a:defRPr sz="1500"/>
            </a:lvl1pPr>
            <a:lvl2pPr>
              <a:spcBef>
                <a:spcPts val="900"/>
              </a:spcBef>
              <a:buFont typeface="Arial" pitchFamily="34" charset="0"/>
              <a:buChar char="•"/>
              <a:defRPr sz="1350"/>
            </a:lvl2pPr>
            <a:lvl3pPr>
              <a:spcBef>
                <a:spcPts val="900"/>
              </a:spcBef>
              <a:buFont typeface="Arial" pitchFamily="34" charset="0"/>
              <a:buChar char="‒"/>
              <a:defRPr sz="1200"/>
            </a:lvl3pPr>
            <a:lvl4pPr>
              <a:spcBef>
                <a:spcPts val="900"/>
              </a:spcBef>
              <a:buFont typeface="Arial" pitchFamily="34" charset="0"/>
              <a:buChar char="‒"/>
              <a:defRPr sz="1200"/>
            </a:lvl4pPr>
            <a:lvl5pPr>
              <a:spcBef>
                <a:spcPts val="900"/>
              </a:spcBef>
              <a:buFont typeface="Arial" pitchFamily="34" charset="0"/>
              <a:buChar char="‒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09DDFC45-38B3-4EBF-99BB-DA317FDBD5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78578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342900">
              <a:defRPr sz="750" dirty="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1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UL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53" y="482600"/>
            <a:ext cx="1085849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8368"/>
            <a:ext cx="7315200" cy="1145591"/>
          </a:xfrm>
        </p:spPr>
        <p:txBody>
          <a:bodyPr/>
          <a:lstStyle>
            <a:lvl1pPr algn="l">
              <a:defRPr sz="225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01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UL_Enterprise_red_rg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53" y="488950"/>
            <a:ext cx="1085849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8368"/>
            <a:ext cx="7315200" cy="1145591"/>
          </a:xfrm>
        </p:spPr>
        <p:txBody>
          <a:bodyPr/>
          <a:lstStyle>
            <a:lvl1pPr algn="l">
              <a:defRPr sz="225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111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21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61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2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78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046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307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569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39830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092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6FE484-B63C-4A77-8731-E3EC7D21CD9E}" type="datetimeFigureOut">
              <a:rPr lang="en-US" sz="280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2/7/2017</a:t>
            </a:fld>
            <a:endParaRPr lang="en-US" sz="2800" dirty="0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9AF9D-4448-4FA0-8ECB-DFA5BF70E7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048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9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8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18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2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9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66104-84DC-4D11-B474-62E1DBCE320E}" type="datetimeFigureOut">
              <a:rPr lang="en-US" smtClean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5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7268" y="6386516"/>
            <a:ext cx="85513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342900">
              <a:defRPr sz="75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453E82-A8B0-4F17-B2B6-A72D2BEB1F59}" type="slidenum">
              <a:rPr lang="en-US"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2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100" b="1" kern="1200">
          <a:solidFill>
            <a:schemeClr val="accent1"/>
          </a:solidFill>
          <a:latin typeface="Arial"/>
          <a:ea typeface="Geneva" charset="-128"/>
          <a:cs typeface="Geneva" charset="0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Geneva" charset="-128"/>
          <a:cs typeface="Geneva" charset="0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Geneva" charset="-128"/>
          <a:cs typeface="Geneva" charset="0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Geneva" charset="-128"/>
          <a:cs typeface="Geneva" charset="0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Geneva" charset="-128"/>
          <a:cs typeface="Geneva" charset="0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Helvetica" charset="0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Helvetica" charset="0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Helvetica" charset="0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Helvetica" charset="0"/>
        </a:defRPr>
      </a:lvl9pPr>
    </p:titleStyle>
    <p:bodyStyle>
      <a:lvl1pPr algn="l" defTabSz="342900" rtl="0" eaLnBrk="0" fontAlgn="base" hangingPunct="0">
        <a:spcBef>
          <a:spcPct val="20000"/>
        </a:spcBef>
        <a:spcAft>
          <a:spcPct val="0"/>
        </a:spcAft>
        <a:defRPr sz="1500" kern="1200">
          <a:solidFill>
            <a:schemeClr val="accent1"/>
          </a:solidFill>
          <a:latin typeface="Arial"/>
          <a:ea typeface="Geneva" charset="-128"/>
          <a:cs typeface="Geneva" charset="0"/>
        </a:defRPr>
      </a:lvl1pPr>
      <a:lvl2pPr marL="258366" indent="-128588" algn="l" defTabSz="342900" rtl="0" eaLnBrk="0" fontAlgn="base" hangingPunct="0">
        <a:spcBef>
          <a:spcPts val="900"/>
        </a:spcBef>
        <a:spcAft>
          <a:spcPct val="0"/>
        </a:spcAft>
        <a:buFont typeface="Arial" pitchFamily="34" charset="0"/>
        <a:buChar char="•"/>
        <a:defRPr kern="1200">
          <a:solidFill>
            <a:schemeClr val="accent1"/>
          </a:solidFill>
          <a:latin typeface="Arial"/>
          <a:ea typeface="Arial Unicode MS" pitchFamily="34" charset="-128"/>
          <a:cs typeface="Arial Unicode MS" pitchFamily="34" charset="-128"/>
        </a:defRPr>
      </a:lvl2pPr>
      <a:lvl3pPr marL="427435" indent="-169069" algn="l" defTabSz="342900" rtl="0" eaLnBrk="0" fontAlgn="base" hangingPunct="0">
        <a:spcBef>
          <a:spcPts val="450"/>
        </a:spcBef>
        <a:spcAft>
          <a:spcPct val="0"/>
        </a:spcAft>
        <a:buFont typeface="Arial" pitchFamily="34" charset="0"/>
        <a:buChar char="-"/>
        <a:defRPr sz="1200" kern="1200">
          <a:solidFill>
            <a:schemeClr val="accent1"/>
          </a:solidFill>
          <a:latin typeface="Arial"/>
          <a:ea typeface="Arial Unicode MS" pitchFamily="34" charset="-128"/>
          <a:cs typeface="Arial Unicode MS" pitchFamily="34" charset="-128"/>
        </a:defRPr>
      </a:lvl3pPr>
      <a:lvl4pPr marL="601266" indent="-173831" algn="l" defTabSz="342900" rtl="0" eaLnBrk="0" fontAlgn="base" hangingPunct="0">
        <a:spcBef>
          <a:spcPts val="45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accent1"/>
          </a:solidFill>
          <a:latin typeface="Arial"/>
          <a:ea typeface="Arial Unicode MS" pitchFamily="34" charset="-128"/>
          <a:cs typeface="Arial Unicode MS" pitchFamily="34" charset="-128"/>
        </a:defRPr>
      </a:lvl4pPr>
      <a:lvl5pPr marL="731044" indent="-129779" algn="l" defTabSz="342900" rtl="0" eaLnBrk="0" fontAlgn="base" hangingPunct="0">
        <a:spcBef>
          <a:spcPts val="450"/>
        </a:spcBef>
        <a:spcAft>
          <a:spcPct val="0"/>
        </a:spcAft>
        <a:buFont typeface="Arial" pitchFamily="34" charset="0"/>
        <a:buChar char="-"/>
        <a:defRPr sz="1200" kern="1200">
          <a:solidFill>
            <a:schemeClr val="accent1"/>
          </a:solidFill>
          <a:latin typeface="Arial"/>
          <a:ea typeface="Arial Unicode MS" pitchFamily="34" charset="-128"/>
          <a:cs typeface="Arial Unicode MS" pitchFamily="34" charset="-128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52"/>
          <a:stretch/>
        </p:blipFill>
        <p:spPr>
          <a:xfrm>
            <a:off x="0" y="9040"/>
            <a:ext cx="8534400" cy="5642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5674" y="461818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164" y="4124036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 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8909" y="5282641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SB, At Wall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3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2"/>
          <a:stretch/>
        </p:blipFill>
        <p:spPr>
          <a:xfrm>
            <a:off x="0" y="0"/>
            <a:ext cx="8885382" cy="51456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2" y="1926483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5019" y="4341792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1055" y="0"/>
            <a:ext cx="333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Int, SB, Max Angle Wall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59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5"/>
          <a:stretch/>
        </p:blipFill>
        <p:spPr>
          <a:xfrm>
            <a:off x="0" y="0"/>
            <a:ext cx="8820727" cy="5109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2" y="1926483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51965" y="4166301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72728" y="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Int, Fog, Mid Ceiling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61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96"/>
          <a:stretch/>
        </p:blipFill>
        <p:spPr>
          <a:xfrm>
            <a:off x="0" y="0"/>
            <a:ext cx="8811491" cy="50377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2" y="1926483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3420" y="4120120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0509" y="0"/>
            <a:ext cx="289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Int, SS, Mid Ceiling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1A448-2703-4EBA-A5AC-A7A9EFB1A7F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90800" y="1066800"/>
            <a:ext cx="228600" cy="228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0800" y="15240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0800" y="1981200"/>
            <a:ext cx="228600" cy="2286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77000" y="1066800"/>
            <a:ext cx="228600" cy="228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000" y="15240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1800" y="91949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58595B"/>
                </a:solidFill>
                <a:cs typeface="Arial" pitchFamily="34" charset="0"/>
              </a:rPr>
              <a:t>&lt; 0.05 gpm/ft</a:t>
            </a:r>
            <a:r>
              <a:rPr lang="en-US" sz="2800" baseline="30000" dirty="0">
                <a:solidFill>
                  <a:srgbClr val="58595B"/>
                </a:solidFill>
                <a:cs typeface="Arial" pitchFamily="34" charset="0"/>
              </a:rPr>
              <a:t>2</a:t>
            </a:r>
            <a:endParaRPr lang="en-US" sz="2800" dirty="0">
              <a:solidFill>
                <a:srgbClr val="58595B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1800" y="1371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58595B"/>
                </a:solidFill>
                <a:cs typeface="Arial" pitchFamily="34" charset="0"/>
              </a:rPr>
              <a:t>0.05 to 3 gpm/ft</a:t>
            </a:r>
            <a:r>
              <a:rPr lang="en-US" sz="2800" baseline="30000" dirty="0">
                <a:solidFill>
                  <a:srgbClr val="58595B"/>
                </a:solidFill>
                <a:cs typeface="Arial" pitchFamily="34" charset="0"/>
              </a:rPr>
              <a:t>2</a:t>
            </a:r>
            <a:endParaRPr lang="en-US" sz="2800" dirty="0">
              <a:solidFill>
                <a:srgbClr val="58595B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1800" y="183898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58595B"/>
                </a:solidFill>
                <a:cs typeface="Arial" pitchFamily="34" charset="0"/>
              </a:rPr>
              <a:t>3 to 6 gpm/ft</a:t>
            </a:r>
            <a:r>
              <a:rPr lang="en-US" sz="2800" baseline="30000" dirty="0">
                <a:solidFill>
                  <a:srgbClr val="58595B"/>
                </a:solidFill>
                <a:cs typeface="Arial" pitchFamily="34" charset="0"/>
              </a:rPr>
              <a:t>2</a:t>
            </a:r>
            <a:endParaRPr lang="en-US" sz="2800" dirty="0">
              <a:solidFill>
                <a:srgbClr val="58595B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9144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58595B"/>
                </a:solidFill>
                <a:cs typeface="Arial" pitchFamily="34" charset="0"/>
              </a:rPr>
              <a:t>6 to 9 gpm/ft</a:t>
            </a:r>
            <a:r>
              <a:rPr lang="en-US" sz="2800" baseline="30000" dirty="0">
                <a:solidFill>
                  <a:srgbClr val="58595B"/>
                </a:solidFill>
                <a:cs typeface="Arial" pitchFamily="34" charset="0"/>
              </a:rPr>
              <a:t>2</a:t>
            </a:r>
            <a:endParaRPr lang="en-US" sz="2800" dirty="0">
              <a:solidFill>
                <a:srgbClr val="58595B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400" y="1371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58595B"/>
                </a:solidFill>
                <a:cs typeface="Arial" pitchFamily="34" charset="0"/>
              </a:rPr>
              <a:t>&gt; 9 gpm/ft</a:t>
            </a:r>
            <a:r>
              <a:rPr lang="en-US" sz="2800" baseline="30000" dirty="0">
                <a:solidFill>
                  <a:srgbClr val="58595B"/>
                </a:solidFill>
                <a:cs typeface="Arial" pitchFamily="34" charset="0"/>
              </a:rPr>
              <a:t>2</a:t>
            </a:r>
            <a:endParaRPr lang="en-US" sz="2800" dirty="0">
              <a:solidFill>
                <a:srgbClr val="58595B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3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8" y="0"/>
            <a:ext cx="779726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9304" y="776863"/>
            <a:ext cx="1304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sz="24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sz="2400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7010" y="5376534"/>
            <a:ext cx="1362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 Window</a:t>
            </a:r>
            <a:endParaRPr lang="en-US" sz="2400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2166" y="6396335"/>
            <a:ext cx="355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</a:t>
            </a:r>
            <a:r>
              <a:rPr lang="en-US" sz="24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SS, </a:t>
            </a:r>
            <a:r>
              <a:rPr lang="en-US" sz="24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At Wall</a:t>
            </a:r>
            <a:endParaRPr lang="en-US" sz="2400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56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07"/>
          <a:stretch/>
        </p:blipFill>
        <p:spPr>
          <a:xfrm>
            <a:off x="0" y="16341"/>
            <a:ext cx="8709891" cy="56308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4292" y="1542473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855" y="4050145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15345" y="5277896"/>
            <a:ext cx="369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Fog, Max Angle Ceiling</a:t>
            </a:r>
          </a:p>
        </p:txBody>
      </p:sp>
    </p:spTree>
    <p:extLst>
      <p:ext uri="{BB962C8B-B14F-4D97-AF65-F5344CB8AC3E}">
        <p14:creationId xmlns:p14="http://schemas.microsoft.com/office/powerpoint/2010/main" val="345462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6"/>
          <a:stretch/>
        </p:blipFill>
        <p:spPr>
          <a:xfrm>
            <a:off x="-1" y="0"/>
            <a:ext cx="8617527" cy="54249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5056" y="1413164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600" y="4179453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61527" y="5055608"/>
            <a:ext cx="355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SS, Max Angle Ceiling</a:t>
            </a:r>
          </a:p>
        </p:txBody>
      </p:sp>
    </p:spTree>
    <p:extLst>
      <p:ext uri="{BB962C8B-B14F-4D97-AF65-F5344CB8AC3E}">
        <p14:creationId xmlns:p14="http://schemas.microsoft.com/office/powerpoint/2010/main" val="263958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36"/>
          <a:stretch/>
        </p:blipFill>
        <p:spPr>
          <a:xfrm>
            <a:off x="0" y="0"/>
            <a:ext cx="8485713" cy="5829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7893" y="1394691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075" y="5010728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3818" y="5460434"/>
            <a:ext cx="345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SB, Max Angle Wall</a:t>
            </a:r>
          </a:p>
        </p:txBody>
      </p:sp>
    </p:spTree>
    <p:extLst>
      <p:ext uri="{BB962C8B-B14F-4D97-AF65-F5344CB8AC3E}">
        <p14:creationId xmlns:p14="http://schemas.microsoft.com/office/powerpoint/2010/main" val="196321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5"/>
          <a:stretch/>
        </p:blipFill>
        <p:spPr>
          <a:xfrm>
            <a:off x="0" y="0"/>
            <a:ext cx="8571345" cy="5138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9784" y="1616364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803" y="4290291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8000" y="4769372"/>
            <a:ext cx="298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SB, Mid Ceiling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6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6"/>
          <a:stretch/>
        </p:blipFill>
        <p:spPr>
          <a:xfrm>
            <a:off x="0" y="0"/>
            <a:ext cx="8607402" cy="5045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7893" y="840509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0257" y="4299527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0764" y="4675733"/>
            <a:ext cx="353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SB, Min Angle Ceiling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6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07"/>
          <a:stretch/>
        </p:blipFill>
        <p:spPr>
          <a:xfrm>
            <a:off x="0" y="0"/>
            <a:ext cx="8709891" cy="5287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5602" y="877455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656" y="4428837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8364" y="4917775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SS, Soffit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38"/>
          <a:stretch/>
        </p:blipFill>
        <p:spPr>
          <a:xfrm>
            <a:off x="0" y="0"/>
            <a:ext cx="8857673" cy="5161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929" y="3205019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7674" y="4234874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9309" y="0"/>
            <a:ext cx="364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Int, Fog, Max Angle Ceiling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UL Advanced 011011">
  <a:themeElements>
    <a:clrScheme name="UL Color Theme">
      <a:dk1>
        <a:srgbClr val="58595B"/>
      </a:dk1>
      <a:lt1>
        <a:srgbClr val="FFFFFF"/>
      </a:lt1>
      <a:dk2>
        <a:srgbClr val="8FD400"/>
      </a:dk2>
      <a:lt2>
        <a:srgbClr val="BCBEC0"/>
      </a:lt2>
      <a:accent1>
        <a:srgbClr val="000000"/>
      </a:accent1>
      <a:accent2>
        <a:srgbClr val="BE0F34"/>
      </a:accent2>
      <a:accent3>
        <a:srgbClr val="EF8200"/>
      </a:accent3>
      <a:accent4>
        <a:srgbClr val="007987"/>
      </a:accent4>
      <a:accent5>
        <a:srgbClr val="05BAB7"/>
      </a:accent5>
      <a:accent6>
        <a:srgbClr val="019B35"/>
      </a:accent6>
      <a:hlink>
        <a:srgbClr val="FFD451"/>
      </a:hlink>
      <a:folHlink>
        <a:srgbClr val="93959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 smtClean="0">
            <a:latin typeface="Arial" pitchFamily="34" charset="0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180</Words>
  <Application>Microsoft Office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 Unicode MS</vt:lpstr>
      <vt:lpstr>Arial</vt:lpstr>
      <vt:lpstr>Calibri</vt:lpstr>
      <vt:lpstr>Calibri Light</vt:lpstr>
      <vt:lpstr>Geneva</vt:lpstr>
      <vt:lpstr>Helvetica</vt:lpstr>
      <vt:lpstr>Office Theme</vt:lpstr>
      <vt:lpstr>2_UL Advanced 011011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Underwriters Laboratories (UL)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Stakes, Keith</dc:creator>
  <cp:lastModifiedBy>Stakes, Keith</cp:lastModifiedBy>
  <cp:revision>12</cp:revision>
  <dcterms:created xsi:type="dcterms:W3CDTF">2017-01-17T21:02:08Z</dcterms:created>
  <dcterms:modified xsi:type="dcterms:W3CDTF">2017-02-07T16:15:19Z</dcterms:modified>
</cp:coreProperties>
</file>